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0CE6D-1296-0922-F6F0-AA8A6D711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30B367-A8BA-B06A-3FDF-C72DFD9FB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0396F-88A6-143F-AB89-A90099841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8FE0-4F18-4CD9-9173-CB7F63D509C5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B25E1-E5EE-DD62-DEFA-764AD614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34BD0-FDD0-4178-C392-79CE680B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2F2C-EE78-45B8-BD9B-610AE9C9A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A7ADE-4FE1-364A-885B-A48F95681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97095-D9E9-FDDE-4BF1-EEF0DAEF5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E4482-77D3-855D-95A8-76BFEE1E1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8FE0-4F18-4CD9-9173-CB7F63D509C5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CCCD4-E9E2-4445-5222-128B4CEFF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5A8D9-5535-5A9F-609E-94A0AA60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2F2C-EE78-45B8-BD9B-610AE9C9A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4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BD876C-4145-148E-2AED-5BD1BF1E1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AEF63-7239-255B-EDC0-2589D4E19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D0312-C313-D1FF-85CE-C1F041E65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8FE0-4F18-4CD9-9173-CB7F63D509C5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4D1DE-9AB3-3B14-9ABF-A41F0108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357DE-AB23-FAC5-B5C3-9C927DF27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2F2C-EE78-45B8-BD9B-610AE9C9A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9C2F2-341E-A6A5-34DD-689340F45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0E3F3-207B-0655-FE61-A71C54749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93509-3B31-96AA-1030-4AA9180F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8FE0-4F18-4CD9-9173-CB7F63D509C5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25906-3504-2DC0-87F9-912A1A43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4C117-8413-9BDC-75BF-FAF2E916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2F2C-EE78-45B8-BD9B-610AE9C9A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9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ADE5-2712-ADD7-3204-11E843F4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7F036-C0CC-31CA-1EF0-FB438FED0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71494-0AC3-16C7-26C7-35791642D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8FE0-4F18-4CD9-9173-CB7F63D509C5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36076-E5DC-2573-5B37-66BCD70F6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9DEE4-8845-563E-9584-102C530B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2F2C-EE78-45B8-BD9B-610AE9C9A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6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9B901-C242-11CA-C4B9-701436308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6F893-0508-EA07-1004-046924F0A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9A926D-3389-5F22-70AE-7BDEB5F03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A5D24-6762-9B99-EE84-563B92C4C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8FE0-4F18-4CD9-9173-CB7F63D509C5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AAA90-9525-5452-7B69-87C3B3D7A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7093F-219C-F79A-BD4D-F32A8836F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2F2C-EE78-45B8-BD9B-610AE9C9A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5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CC9E2-620B-BCE1-6E57-52ABC2FF4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75147-758F-7218-B1E3-B04C668FE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38D5F-ACC7-5121-05D7-DC04F8E55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042808-3246-23DE-BF19-8BB6413E4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303B61-5C6C-5086-D6AD-D2A31866C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CA20E5-0662-87C6-7EB0-20437E76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8FE0-4F18-4CD9-9173-CB7F63D509C5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169818-A27C-F34A-0B2F-72CB48CC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163828-10C5-D4FC-6600-790FF6304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2F2C-EE78-45B8-BD9B-610AE9C9A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6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ECD49-A3B9-73D9-19DE-C0E970ED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70F2E-0FA1-EE6C-70F0-BD9EEB7A8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8FE0-4F18-4CD9-9173-CB7F63D509C5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E4AC6-BB72-60B1-31C9-6432B699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0508FA-EA8F-5672-B7CD-076C9364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2F2C-EE78-45B8-BD9B-610AE9C9A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2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0C41F2-7930-FF86-5832-89C4CAB05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8FE0-4F18-4CD9-9173-CB7F63D509C5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4218C-F79A-19AC-5BDD-702A05607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2CF1F-2A65-B9BD-7B1C-5BCEC47B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2F2C-EE78-45B8-BD9B-610AE9C9A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9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E9327-71F1-F687-6236-93A3AA45E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A255E-EE26-06AB-5D8A-C43B09278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D0A08-9FB1-CAFC-A826-8BFE85906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D6F1E-51E3-A3E5-FCD8-151E8C43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8FE0-4F18-4CD9-9173-CB7F63D509C5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110CB-2EF6-F5F1-5638-B73AD394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89C94-3E36-37E7-FB65-01ABFA0F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2F2C-EE78-45B8-BD9B-610AE9C9A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0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7364-6077-C6D9-C342-E0A1C98DB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F8E535-BA01-8135-9C5C-BDBEC6759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C8E802-F2D8-811A-B18B-23628BB27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F6F6D-D13C-381B-FD22-8C158A4D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8FE0-4F18-4CD9-9173-CB7F63D509C5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FB2FC-6ED0-AAA9-31DF-822D086B1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C4932-E862-8A21-7718-092F48D9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2F2C-EE78-45B8-BD9B-610AE9C9A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3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C3BA41-02F2-8FBC-2276-5B220CAED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5B7AB-A976-7028-7AA9-1562E29B8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23240-ED38-7B45-F834-16EB3BA7E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08FE0-4F18-4CD9-9173-CB7F63D509C5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CEDD0-F2A6-0C63-2004-A9649AF9B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6C38C-9300-3E86-1C63-E1DEB35D7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B2F2C-EE78-45B8-BD9B-610AE9C9A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7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F7DFBA-75D0-C420-7596-4594D19C5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1671"/>
            <a:ext cx="12192000" cy="59163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31F673-C0B6-78C9-2321-BD78C910D22C}"/>
              </a:ext>
            </a:extLst>
          </p:cNvPr>
          <p:cNvSpPr txBox="1"/>
          <p:nvPr/>
        </p:nvSpPr>
        <p:spPr>
          <a:xfrm>
            <a:off x="1" y="0"/>
            <a:ext cx="12191999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SICAKADA</a:t>
            </a:r>
            <a:endParaRPr lang="en-US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E01CF8-7C79-1A81-2C0E-3ACC60C9663E}"/>
              </a:ext>
            </a:extLst>
          </p:cNvPr>
          <p:cNvSpPr txBox="1"/>
          <p:nvPr/>
        </p:nvSpPr>
        <p:spPr>
          <a:xfrm>
            <a:off x="1" y="369139"/>
            <a:ext cx="12191999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Bahnschrift SemiBold" panose="020B0502040204020203" pitchFamily="34" charset="0"/>
              </a:rPr>
              <a:t>Sistem</a:t>
            </a:r>
            <a:r>
              <a:rPr lang="en-US" sz="1200" dirty="0">
                <a:latin typeface="Bahnschrift SemiBold" panose="020B0502040204020203" pitchFamily="34" charset="0"/>
              </a:rPr>
              <a:t> </a:t>
            </a:r>
            <a:r>
              <a:rPr lang="en-US" sz="1200" dirty="0" err="1">
                <a:latin typeface="Bahnschrift SemiBold" panose="020B0502040204020203" pitchFamily="34" charset="0"/>
              </a:rPr>
              <a:t>Informasi</a:t>
            </a:r>
            <a:r>
              <a:rPr lang="en-US" sz="1200" dirty="0">
                <a:latin typeface="Bahnschrift SemiBold" panose="020B0502040204020203" pitchFamily="34" charset="0"/>
              </a:rPr>
              <a:t> </a:t>
            </a:r>
            <a:r>
              <a:rPr lang="en-US" sz="1200" dirty="0" err="1">
                <a:latin typeface="Bahnschrift SemiBold" panose="020B0502040204020203" pitchFamily="34" charset="0"/>
              </a:rPr>
              <a:t>Pencalonan</a:t>
            </a:r>
            <a:r>
              <a:rPr lang="en-US" sz="1200" dirty="0">
                <a:latin typeface="Bahnschrift SemiBold" panose="020B0502040204020203" pitchFamily="34" charset="0"/>
              </a:rPr>
              <a:t> </a:t>
            </a:r>
            <a:r>
              <a:rPr lang="en-US" sz="1200" dirty="0" err="1">
                <a:latin typeface="Bahnschrift SemiBold" panose="020B0502040204020203" pitchFamily="34" charset="0"/>
              </a:rPr>
              <a:t>Kepala</a:t>
            </a:r>
            <a:r>
              <a:rPr lang="en-US" sz="1200" dirty="0">
                <a:latin typeface="Bahnschrift SemiBold" panose="020B0502040204020203" pitchFamily="34" charset="0"/>
              </a:rPr>
              <a:t> Daerah </a:t>
            </a:r>
            <a:r>
              <a:rPr lang="en-US" sz="1200" dirty="0" err="1">
                <a:latin typeface="Bahnschrift SemiBold" panose="020B0502040204020203" pitchFamily="34" charset="0"/>
              </a:rPr>
              <a:t>Partai</a:t>
            </a:r>
            <a:r>
              <a:rPr lang="en-US" sz="1200" dirty="0">
                <a:latin typeface="Bahnschrift SemiBold" panose="020B0502040204020203" pitchFamily="34" charset="0"/>
              </a:rPr>
              <a:t> </a:t>
            </a:r>
            <a:r>
              <a:rPr lang="en-US" sz="1200" dirty="0" err="1">
                <a:latin typeface="Bahnschrift SemiBold" panose="020B0502040204020203" pitchFamily="34" charset="0"/>
              </a:rPr>
              <a:t>Kebangkitan</a:t>
            </a:r>
            <a:r>
              <a:rPr lang="en-US" sz="1200" dirty="0">
                <a:latin typeface="Bahnschrift SemiBold" panose="020B0502040204020203" pitchFamily="34" charset="0"/>
              </a:rPr>
              <a:t> </a:t>
            </a:r>
            <a:r>
              <a:rPr lang="en-US" sz="1200" dirty="0" err="1">
                <a:latin typeface="Bahnschrift SemiBold" panose="020B0502040204020203" pitchFamily="34" charset="0"/>
              </a:rPr>
              <a:t>Bangsa</a:t>
            </a:r>
            <a:endParaRPr lang="en-US" sz="1200" dirty="0">
              <a:latin typeface="Bahnschrift SemiBold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E1C468-5D70-99C5-0890-B498708E8A10}"/>
              </a:ext>
            </a:extLst>
          </p:cNvPr>
          <p:cNvSpPr txBox="1"/>
          <p:nvPr/>
        </p:nvSpPr>
        <p:spPr>
          <a:xfrm>
            <a:off x="0" y="646138"/>
            <a:ext cx="12192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Bahnschrift SemiBold" panose="020B0502040204020203" pitchFamily="34" charset="0"/>
              </a:rPr>
              <a:t>https://sicakada.pkb.id</a:t>
            </a:r>
          </a:p>
        </p:txBody>
      </p:sp>
    </p:spTree>
    <p:extLst>
      <p:ext uri="{BB962C8B-B14F-4D97-AF65-F5344CB8AC3E}">
        <p14:creationId xmlns:p14="http://schemas.microsoft.com/office/powerpoint/2010/main" val="278537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0DD469-DFA5-9D92-DB59-8737A932B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298" y="0"/>
            <a:ext cx="78794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5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E10F7B-28CE-4BC5-E493-9E67B8506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1507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D50EDF-BE03-B373-6B2E-1F6FE61FC27B}"/>
              </a:ext>
            </a:extLst>
          </p:cNvPr>
          <p:cNvSpPr txBox="1"/>
          <p:nvPr/>
        </p:nvSpPr>
        <p:spPr>
          <a:xfrm>
            <a:off x="8715071" y="2736502"/>
            <a:ext cx="3098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Bagian akhir dalam tahap 1 formulir pendaftaran adalah pakta integritas, klik check list </a:t>
            </a:r>
            <a:r>
              <a:rPr lang="en-US" sz="1400" b="1" dirty="0"/>
              <a:t>Tidak </a:t>
            </a:r>
            <a:r>
              <a:rPr lang="en-US" sz="1400" dirty="0"/>
              <a:t>jika tidak setuju, kemudian klik </a:t>
            </a:r>
            <a:r>
              <a:rPr lang="en-US" sz="1400" b="1" dirty="0">
                <a:solidFill>
                  <a:schemeClr val="accent1"/>
                </a:solidFill>
              </a:rPr>
              <a:t>Download Formulir </a:t>
            </a:r>
            <a:r>
              <a:rPr lang="en-US" sz="1400" dirty="0"/>
              <a:t>untuk </a:t>
            </a:r>
            <a:r>
              <a:rPr lang="en-US" sz="1400"/>
              <a:t>mendownload formulir </a:t>
            </a:r>
            <a:r>
              <a:rPr lang="en-US" sz="1400" dirty="0"/>
              <a:t>pendaftaran.</a:t>
            </a:r>
          </a:p>
        </p:txBody>
      </p:sp>
    </p:spTree>
    <p:extLst>
      <p:ext uri="{BB962C8B-B14F-4D97-AF65-F5344CB8AC3E}">
        <p14:creationId xmlns:p14="http://schemas.microsoft.com/office/powerpoint/2010/main" val="513678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B9FC2F-A172-43F2-A76E-667B1243DEEC}"/>
              </a:ext>
            </a:extLst>
          </p:cNvPr>
          <p:cNvSpPr txBox="1"/>
          <p:nvPr/>
        </p:nvSpPr>
        <p:spPr>
          <a:xfrm>
            <a:off x="0" y="3244334"/>
            <a:ext cx="121920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TERIMAKASIH</a:t>
            </a:r>
            <a:endParaRPr lang="en-US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E88EE1-0349-5FC4-5E26-684847A320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50" r="59"/>
          <a:stretch/>
        </p:blipFill>
        <p:spPr>
          <a:xfrm>
            <a:off x="1" y="0"/>
            <a:ext cx="13000008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A3B05A-6F53-A40A-3448-B007B80229D5}"/>
              </a:ext>
            </a:extLst>
          </p:cNvPr>
          <p:cNvSpPr/>
          <p:nvPr/>
        </p:nvSpPr>
        <p:spPr>
          <a:xfrm>
            <a:off x="0" y="0"/>
            <a:ext cx="13000008" cy="6858000"/>
          </a:xfrm>
          <a:prstGeom prst="rect">
            <a:avLst/>
          </a:prstGeom>
          <a:solidFill>
            <a:srgbClr val="000000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733F0B-AA2D-1A19-AA60-49DFD84C1598}"/>
              </a:ext>
            </a:extLst>
          </p:cNvPr>
          <p:cNvSpPr txBox="1"/>
          <p:nvPr/>
        </p:nvSpPr>
        <p:spPr>
          <a:xfrm>
            <a:off x="-1" y="3244334"/>
            <a:ext cx="13000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TERIMAKSIH</a:t>
            </a:r>
            <a:endParaRPr lang="en-US" sz="24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1FAED6-53FF-B09A-E21A-9258332F5901}"/>
              </a:ext>
            </a:extLst>
          </p:cNvPr>
          <p:cNvSpPr/>
          <p:nvPr/>
        </p:nvSpPr>
        <p:spPr>
          <a:xfrm>
            <a:off x="5225769" y="3705999"/>
            <a:ext cx="2548467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2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F7DFBA-75D0-C420-7596-4594D19C5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0650"/>
            <a:ext cx="8401008" cy="40767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487E172-6C7F-EED9-B882-88DC53C877F2}"/>
              </a:ext>
            </a:extLst>
          </p:cNvPr>
          <p:cNvSpPr/>
          <p:nvPr/>
        </p:nvSpPr>
        <p:spPr>
          <a:xfrm>
            <a:off x="3166533" y="4131733"/>
            <a:ext cx="3513667" cy="2963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979531-AD90-ADCF-1A92-265196176FF7}"/>
              </a:ext>
            </a:extLst>
          </p:cNvPr>
          <p:cNvSpPr/>
          <p:nvPr/>
        </p:nvSpPr>
        <p:spPr>
          <a:xfrm>
            <a:off x="3166533" y="3344332"/>
            <a:ext cx="3513667" cy="5842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CD60B4-4CFB-A4E0-7432-08BB4A89B713}"/>
              </a:ext>
            </a:extLst>
          </p:cNvPr>
          <p:cNvSpPr txBox="1"/>
          <p:nvPr/>
        </p:nvSpPr>
        <p:spPr>
          <a:xfrm>
            <a:off x="8401008" y="1390650"/>
            <a:ext cx="3790992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CALON </a:t>
            </a:r>
            <a:r>
              <a:rPr lang="en-US" sz="1400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KEPALA</a:t>
            </a:r>
            <a:r>
              <a:rPr lang="en-US" sz="1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 DAERAH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31F673-C0B6-78C9-2321-BD78C910D22C}"/>
              </a:ext>
            </a:extLst>
          </p:cNvPr>
          <p:cNvSpPr txBox="1"/>
          <p:nvPr/>
        </p:nvSpPr>
        <p:spPr>
          <a:xfrm>
            <a:off x="0" y="296333"/>
            <a:ext cx="2943434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</a:rPr>
              <a:t>LOGIN DAN DAFTAR </a:t>
            </a:r>
            <a:r>
              <a:rPr lang="en-US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AKUN</a:t>
            </a:r>
            <a:endParaRPr lang="en-US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226857-11B7-DCD6-DECB-F71722E2787E}"/>
              </a:ext>
            </a:extLst>
          </p:cNvPr>
          <p:cNvSpPr txBox="1"/>
          <p:nvPr/>
        </p:nvSpPr>
        <p:spPr>
          <a:xfrm>
            <a:off x="8401008" y="1862666"/>
            <a:ext cx="3553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membuat</a:t>
            </a:r>
            <a:r>
              <a:rPr lang="en-US" sz="1200" dirty="0"/>
              <a:t> </a:t>
            </a:r>
            <a:r>
              <a:rPr lang="en-US" sz="1200" dirty="0" err="1"/>
              <a:t>akun</a:t>
            </a:r>
            <a:r>
              <a:rPr lang="en-US" sz="1200" dirty="0"/>
              <a:t> </a:t>
            </a:r>
            <a:r>
              <a:rPr lang="en-US" sz="1200" dirty="0" err="1"/>
              <a:t>baru</a:t>
            </a:r>
            <a:r>
              <a:rPr lang="en-US" sz="1200" dirty="0"/>
              <a:t> </a:t>
            </a:r>
            <a:r>
              <a:rPr lang="en-US" sz="1200" dirty="0" err="1"/>
              <a:t>calon</a:t>
            </a:r>
            <a:r>
              <a:rPr lang="en-US" sz="1200" dirty="0"/>
              <a:t> </a:t>
            </a:r>
            <a:r>
              <a:rPr lang="en-US" sz="1200" dirty="0" err="1"/>
              <a:t>kepala</a:t>
            </a:r>
            <a:r>
              <a:rPr lang="en-US" sz="1200" dirty="0"/>
              <a:t> </a:t>
            </a:r>
            <a:r>
              <a:rPr lang="en-US" sz="1200" dirty="0" err="1"/>
              <a:t>daerah</a:t>
            </a:r>
            <a:r>
              <a:rPr lang="en-US" sz="1200" dirty="0"/>
              <a:t> </a:t>
            </a:r>
            <a:r>
              <a:rPr lang="en-US" sz="1200" dirty="0" err="1"/>
              <a:t>menggunakan</a:t>
            </a:r>
            <a:r>
              <a:rPr lang="en-US" sz="1200" dirty="0"/>
              <a:t> </a:t>
            </a:r>
            <a:r>
              <a:rPr lang="en-US" sz="1200" b="1" dirty="0"/>
              <a:t>email google.</a:t>
            </a:r>
          </a:p>
          <a:p>
            <a:endParaRPr lang="en-US" sz="1200" b="1" dirty="0"/>
          </a:p>
          <a:p>
            <a:r>
              <a:rPr lang="en-US" sz="1200" dirty="0" err="1"/>
              <a:t>Klik</a:t>
            </a:r>
            <a:r>
              <a:rPr lang="en-US" sz="1200" b="1" dirty="0"/>
              <a:t> </a:t>
            </a:r>
            <a:r>
              <a:rPr lang="en-US" sz="1200" b="1" dirty="0">
                <a:solidFill>
                  <a:schemeClr val="accent1"/>
                </a:solidFill>
              </a:rPr>
              <a:t>Continue with Google</a:t>
            </a: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r>
              <a:rPr lang="en-US" sz="1200" dirty="0"/>
              <a:t>Jika sudah memiliki akun dan ingin login Kembali, klik tombol yang sama (</a:t>
            </a:r>
            <a:r>
              <a:rPr lang="en-US" sz="1200" b="1" dirty="0">
                <a:solidFill>
                  <a:schemeClr val="accent1"/>
                </a:solidFill>
              </a:rPr>
              <a:t>Continue With Google</a:t>
            </a:r>
            <a:r>
              <a:rPr lang="en-US" sz="1200" dirty="0"/>
              <a:t>) kemudian login dengan email yang sama dengan email yang sebelumnya digunakan untuk mendaftar.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714E50-BBB5-4C97-2902-0C05F2D5F70E}"/>
              </a:ext>
            </a:extLst>
          </p:cNvPr>
          <p:cNvSpPr txBox="1"/>
          <p:nvPr/>
        </p:nvSpPr>
        <p:spPr>
          <a:xfrm>
            <a:off x="8401008" y="4125384"/>
            <a:ext cx="3790992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DPW dan </a:t>
            </a:r>
            <a:r>
              <a:rPr lang="en-US" sz="1400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DPC</a:t>
            </a:r>
            <a:endParaRPr lang="en-US" sz="14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66FF63-F818-60D6-7619-D36E4D7D9B24}"/>
              </a:ext>
            </a:extLst>
          </p:cNvPr>
          <p:cNvSpPr txBox="1"/>
          <p:nvPr/>
        </p:nvSpPr>
        <p:spPr>
          <a:xfrm>
            <a:off x="8519541" y="4588933"/>
            <a:ext cx="3553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DPW dan </a:t>
            </a:r>
            <a:r>
              <a:rPr lang="en-US" sz="1200" dirty="0" err="1"/>
              <a:t>DPC</a:t>
            </a:r>
            <a:r>
              <a:rPr lang="en-US" sz="1200" dirty="0"/>
              <a:t> login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memasukan</a:t>
            </a:r>
            <a:r>
              <a:rPr lang="en-US" sz="1200" dirty="0"/>
              <a:t> email dan password yang </a:t>
            </a:r>
            <a:r>
              <a:rPr lang="en-US" sz="1200" dirty="0" err="1"/>
              <a:t>diberikan</a:t>
            </a:r>
            <a:r>
              <a:rPr lang="en-US" sz="1200" dirty="0"/>
              <a:t> oleh DPP PKB</a:t>
            </a:r>
          </a:p>
        </p:txBody>
      </p:sp>
    </p:spTree>
    <p:extLst>
      <p:ext uri="{BB962C8B-B14F-4D97-AF65-F5344CB8AC3E}">
        <p14:creationId xmlns:p14="http://schemas.microsoft.com/office/powerpoint/2010/main" val="1387873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D176CBA-A589-4DC6-712B-B26184269C69}"/>
              </a:ext>
            </a:extLst>
          </p:cNvPr>
          <p:cNvGrpSpPr/>
          <p:nvPr/>
        </p:nvGrpSpPr>
        <p:grpSpPr>
          <a:xfrm>
            <a:off x="0" y="153092"/>
            <a:ext cx="7078133" cy="3422356"/>
            <a:chOff x="0" y="443009"/>
            <a:chExt cx="12192000" cy="597198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6FAC52F-FA30-7EAD-E086-FB7503957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43009"/>
              <a:ext cx="12192000" cy="5971981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326BCF9-03B2-FDEE-6AC3-A486BD7B6EC5}"/>
                </a:ext>
              </a:extLst>
            </p:cNvPr>
            <p:cNvGrpSpPr/>
            <p:nvPr/>
          </p:nvGrpSpPr>
          <p:grpSpPr>
            <a:xfrm>
              <a:off x="6231467" y="2514601"/>
              <a:ext cx="1938866" cy="1653861"/>
              <a:chOff x="6231467" y="2514601"/>
              <a:chExt cx="1938866" cy="1653861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A52D66A-B1E8-77C8-ECE2-F35A541292AD}"/>
                  </a:ext>
                </a:extLst>
              </p:cNvPr>
              <p:cNvSpPr/>
              <p:nvPr/>
            </p:nvSpPr>
            <p:spPr>
              <a:xfrm>
                <a:off x="6231467" y="2980267"/>
                <a:ext cx="1938866" cy="3217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730701E-8EDE-6D1B-F0DB-C9811E24D30A}"/>
                  </a:ext>
                </a:extLst>
              </p:cNvPr>
              <p:cNvSpPr/>
              <p:nvPr/>
            </p:nvSpPr>
            <p:spPr>
              <a:xfrm>
                <a:off x="6231467" y="2514601"/>
                <a:ext cx="1938866" cy="3217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B8D5EB5-3251-7257-48FE-201309098FE1}"/>
                  </a:ext>
                </a:extLst>
              </p:cNvPr>
              <p:cNvSpPr/>
              <p:nvPr/>
            </p:nvSpPr>
            <p:spPr>
              <a:xfrm>
                <a:off x="6231467" y="3428999"/>
                <a:ext cx="1938866" cy="3217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2188F60-7107-D5F6-8444-429057A7C373}"/>
                  </a:ext>
                </a:extLst>
              </p:cNvPr>
              <p:cNvSpPr/>
              <p:nvPr/>
            </p:nvSpPr>
            <p:spPr>
              <a:xfrm>
                <a:off x="6231467" y="3846729"/>
                <a:ext cx="1938866" cy="3217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58919C7-18D1-89CA-1E2F-BBB45F970396}"/>
              </a:ext>
            </a:extLst>
          </p:cNvPr>
          <p:cNvGrpSpPr/>
          <p:nvPr/>
        </p:nvGrpSpPr>
        <p:grpSpPr>
          <a:xfrm>
            <a:off x="3617713" y="1227691"/>
            <a:ext cx="1099455" cy="338346"/>
            <a:chOff x="6265335" y="2492064"/>
            <a:chExt cx="1301986" cy="40067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D744552-21F6-8724-A1EF-964C100952E9}"/>
                </a:ext>
              </a:extLst>
            </p:cNvPr>
            <p:cNvGrpSpPr/>
            <p:nvPr/>
          </p:nvGrpSpPr>
          <p:grpSpPr>
            <a:xfrm>
              <a:off x="6536270" y="2492064"/>
              <a:ext cx="1031051" cy="400673"/>
              <a:chOff x="6231467" y="2475131"/>
              <a:chExt cx="1031051" cy="400673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EBE6597-68FF-3665-D9C2-E15D302D9A22}"/>
                  </a:ext>
                </a:extLst>
              </p:cNvPr>
              <p:cNvSpPr txBox="1"/>
              <p:nvPr/>
            </p:nvSpPr>
            <p:spPr>
              <a:xfrm>
                <a:off x="6231467" y="2629583"/>
                <a:ext cx="103105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pkb@gmail.com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FD1EAE2-E504-1AB6-A7DC-A26CCA94DE45}"/>
                  </a:ext>
                </a:extLst>
              </p:cNvPr>
              <p:cNvSpPr txBox="1"/>
              <p:nvPr/>
            </p:nvSpPr>
            <p:spPr>
              <a:xfrm>
                <a:off x="6231467" y="2475131"/>
                <a:ext cx="57900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err="1"/>
                  <a:t>dpppkb</a:t>
                </a:r>
                <a:endParaRPr lang="en-US" sz="1000" dirty="0"/>
              </a:p>
            </p:txBody>
          </p: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6ABDFCB-95C8-F30D-3AFD-6FCAC6FC445A}"/>
                </a:ext>
              </a:extLst>
            </p:cNvPr>
            <p:cNvSpPr/>
            <p:nvPr/>
          </p:nvSpPr>
          <p:spPr>
            <a:xfrm>
              <a:off x="6265335" y="2554068"/>
              <a:ext cx="296334" cy="2963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EFC1F304-7C27-71E7-306D-825B2009E023}"/>
              </a:ext>
            </a:extLst>
          </p:cNvPr>
          <p:cNvSpPr/>
          <p:nvPr/>
        </p:nvSpPr>
        <p:spPr>
          <a:xfrm>
            <a:off x="3581963" y="1232186"/>
            <a:ext cx="1565770" cy="3270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86BBE4-17A3-13C1-CBDC-2D51E48F08EC}"/>
              </a:ext>
            </a:extLst>
          </p:cNvPr>
          <p:cNvSpPr txBox="1"/>
          <p:nvPr/>
        </p:nvSpPr>
        <p:spPr>
          <a:xfrm>
            <a:off x="7188200" y="555939"/>
            <a:ext cx="469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Jika di dalam browser yang digunakan sudah login dengan email google maka akan diarahkan ke halaman seperti dalam </a:t>
            </a:r>
            <a:r>
              <a:rPr lang="en-US" sz="1400" dirty="0">
                <a:solidFill>
                  <a:srgbClr val="FF0000"/>
                </a:solidFill>
              </a:rPr>
              <a:t>gambar 1.</a:t>
            </a:r>
          </a:p>
          <a:p>
            <a:pPr algn="just"/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/>
              <a:t>Pilih email yang akan digunakan untuk membuat akun </a:t>
            </a:r>
            <a:r>
              <a:rPr lang="en-US" sz="1400" dirty="0" err="1"/>
              <a:t>sicakada</a:t>
            </a:r>
            <a:endParaRPr lang="en-US" sz="14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BF80ECC-E435-7A16-001B-681E8159A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93308"/>
            <a:ext cx="7079019" cy="3264692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6BE703AA-793C-1C62-2FFE-C6881CCB56F6}"/>
              </a:ext>
            </a:extLst>
          </p:cNvPr>
          <p:cNvSpPr/>
          <p:nvPr/>
        </p:nvSpPr>
        <p:spPr>
          <a:xfrm>
            <a:off x="795867" y="1704327"/>
            <a:ext cx="406400" cy="406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  <a:endParaRPr lang="en-US" b="1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D686DA6-C8E6-56A9-8AC4-C937C5D500B1}"/>
              </a:ext>
            </a:extLst>
          </p:cNvPr>
          <p:cNvSpPr/>
          <p:nvPr/>
        </p:nvSpPr>
        <p:spPr>
          <a:xfrm>
            <a:off x="795867" y="5126683"/>
            <a:ext cx="406400" cy="406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  <a:endParaRPr lang="en-US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8C4F06-2981-7303-2D83-0623B0D6F4BD}"/>
              </a:ext>
            </a:extLst>
          </p:cNvPr>
          <p:cNvSpPr txBox="1"/>
          <p:nvPr/>
        </p:nvSpPr>
        <p:spPr>
          <a:xfrm>
            <a:off x="7188200" y="3823437"/>
            <a:ext cx="469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Jika dalam browser belum ada email google yang login, silahkan login terlebih dahulu menggunakan email yang ingin digunakan untuk membuat akun </a:t>
            </a:r>
            <a:r>
              <a:rPr lang="en-US" sz="1400" dirty="0" err="1"/>
              <a:t>sicakada</a:t>
            </a:r>
            <a:r>
              <a:rPr lang="en-US" sz="1400" dirty="0"/>
              <a:t>. (</a:t>
            </a:r>
            <a:r>
              <a:rPr lang="en-US" sz="1400" dirty="0">
                <a:solidFill>
                  <a:srgbClr val="FF0000"/>
                </a:solidFill>
              </a:rPr>
              <a:t>gambar 2)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7262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33585E0-D262-54B6-EAC9-1E1474F53F5C}"/>
              </a:ext>
            </a:extLst>
          </p:cNvPr>
          <p:cNvGrpSpPr/>
          <p:nvPr/>
        </p:nvGrpSpPr>
        <p:grpSpPr>
          <a:xfrm>
            <a:off x="0" y="1407164"/>
            <a:ext cx="8238067" cy="4043672"/>
            <a:chOff x="0" y="436766"/>
            <a:chExt cx="12192000" cy="598446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6A0D2A0-44B7-B294-7516-EDEB9593C4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36766"/>
              <a:ext cx="12192000" cy="5984468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53D2FEC-2119-17DF-6DCE-42E54E29C7A2}"/>
                </a:ext>
              </a:extLst>
            </p:cNvPr>
            <p:cNvSpPr txBox="1"/>
            <p:nvPr/>
          </p:nvSpPr>
          <p:spPr>
            <a:xfrm>
              <a:off x="3191933" y="3408515"/>
              <a:ext cx="103105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pkb@gmail.com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20FB553A-0132-DD2C-0B89-5DA34C5143F7}"/>
              </a:ext>
            </a:extLst>
          </p:cNvPr>
          <p:cNvSpPr/>
          <p:nvPr/>
        </p:nvSpPr>
        <p:spPr>
          <a:xfrm>
            <a:off x="4080295" y="3881888"/>
            <a:ext cx="2208362" cy="3623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A9C77A-6881-2484-A10D-3DE66AEE0695}"/>
              </a:ext>
            </a:extLst>
          </p:cNvPr>
          <p:cNvSpPr txBox="1"/>
          <p:nvPr/>
        </p:nvSpPr>
        <p:spPr>
          <a:xfrm>
            <a:off x="8376249" y="1407164"/>
            <a:ext cx="34333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Setelah berhasil login dengan email atau memilih email yang akan digunakan klik </a:t>
            </a:r>
            <a:r>
              <a:rPr lang="en-US" sz="1400" b="1" dirty="0">
                <a:solidFill>
                  <a:schemeClr val="accent1"/>
                </a:solidFill>
              </a:rPr>
              <a:t>Lanjutkan.</a:t>
            </a:r>
          </a:p>
        </p:txBody>
      </p:sp>
    </p:spTree>
    <p:extLst>
      <p:ext uri="{BB962C8B-B14F-4D97-AF65-F5344CB8AC3E}">
        <p14:creationId xmlns:p14="http://schemas.microsoft.com/office/powerpoint/2010/main" val="387361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6D52A9-5BDD-DB29-C055-3CBA958B6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5363"/>
            <a:ext cx="8893834" cy="434727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9448178-F7C4-69A8-EB59-ED305C565DF1}"/>
              </a:ext>
            </a:extLst>
          </p:cNvPr>
          <p:cNvSpPr/>
          <p:nvPr/>
        </p:nvSpPr>
        <p:spPr>
          <a:xfrm>
            <a:off x="2655818" y="1544128"/>
            <a:ext cx="3581080" cy="313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539936-7535-8EA6-13ED-C4CCCE8807F1}"/>
              </a:ext>
            </a:extLst>
          </p:cNvPr>
          <p:cNvSpPr txBox="1"/>
          <p:nvPr/>
        </p:nvSpPr>
        <p:spPr>
          <a:xfrm>
            <a:off x="0" y="296333"/>
            <a:ext cx="2529860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PENGISIAN</a:t>
            </a:r>
            <a:r>
              <a:rPr lang="en-US" dirty="0">
                <a:solidFill>
                  <a:schemeClr val="bg1"/>
                </a:solidFill>
                <a:latin typeface="Bahnschrift SemiBold" panose="020B0502040204020203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FORMULIR</a:t>
            </a:r>
            <a:endParaRPr lang="en-US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FD729C-CE8F-8DD6-8972-FF10F2EC0211}"/>
              </a:ext>
            </a:extLst>
          </p:cNvPr>
          <p:cNvSpPr txBox="1"/>
          <p:nvPr/>
        </p:nvSpPr>
        <p:spPr>
          <a:xfrm>
            <a:off x="8892716" y="1255363"/>
            <a:ext cx="31756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Setelah berhasil login akan diarahkan ke halaman </a:t>
            </a:r>
            <a:r>
              <a:rPr lang="en-US" sz="1400" dirty="0" err="1"/>
              <a:t>formulIr</a:t>
            </a:r>
            <a:r>
              <a:rPr lang="en-US" sz="1400" dirty="0"/>
              <a:t> pendaftaran, ada 5 tab yang harus diisi :</a:t>
            </a:r>
          </a:p>
          <a:p>
            <a:pPr algn="just"/>
            <a:br>
              <a:rPr lang="en-US" sz="1400" dirty="0"/>
            </a:br>
            <a:r>
              <a:rPr lang="en-US" sz="1400" dirty="0"/>
              <a:t>1. Tingkat </a:t>
            </a:r>
            <a:r>
              <a:rPr lang="en-US" sz="1400" dirty="0" err="1"/>
              <a:t>Pencalonan</a:t>
            </a:r>
            <a:endParaRPr lang="en-US" sz="1400" dirty="0"/>
          </a:p>
          <a:p>
            <a:pPr algn="just"/>
            <a:r>
              <a:rPr lang="en-US" sz="1400" dirty="0"/>
              <a:t>2. </a:t>
            </a:r>
            <a:r>
              <a:rPr lang="en-US" sz="1400" dirty="0" err="1"/>
              <a:t>Identitas</a:t>
            </a:r>
            <a:r>
              <a:rPr lang="en-US" sz="1400" dirty="0"/>
              <a:t> Calon</a:t>
            </a:r>
          </a:p>
          <a:p>
            <a:pPr algn="just"/>
            <a:r>
              <a:rPr lang="en-US" sz="1400" dirty="0"/>
              <a:t>3. Riwayat</a:t>
            </a:r>
          </a:p>
          <a:p>
            <a:pPr algn="just"/>
            <a:r>
              <a:rPr lang="en-US" sz="1400" dirty="0"/>
              <a:t>4. </a:t>
            </a:r>
            <a:r>
              <a:rPr lang="en-US" sz="1400" dirty="0" err="1"/>
              <a:t>Visi</a:t>
            </a:r>
            <a:r>
              <a:rPr lang="en-US" sz="1400" dirty="0"/>
              <a:t> </a:t>
            </a:r>
            <a:r>
              <a:rPr lang="en-US" sz="1400" dirty="0" err="1"/>
              <a:t>Misi</a:t>
            </a:r>
            <a:endParaRPr lang="en-US" sz="1400" dirty="0"/>
          </a:p>
          <a:p>
            <a:pPr algn="just"/>
            <a:r>
              <a:rPr lang="en-US" sz="1400" dirty="0"/>
              <a:t>5. </a:t>
            </a:r>
            <a:r>
              <a:rPr lang="en-US" sz="1400" dirty="0" err="1"/>
              <a:t>Pakta</a:t>
            </a:r>
            <a:r>
              <a:rPr lang="en-US" sz="1400" dirty="0"/>
              <a:t> </a:t>
            </a:r>
            <a:r>
              <a:rPr lang="en-US" sz="1400" dirty="0" err="1"/>
              <a:t>Integritas</a:t>
            </a:r>
            <a:endParaRPr lang="en-US" sz="1400" dirty="0"/>
          </a:p>
          <a:p>
            <a:pPr algn="just"/>
            <a:endParaRPr lang="en-US" sz="1400" dirty="0"/>
          </a:p>
          <a:p>
            <a:pPr algn="just"/>
            <a:r>
              <a:rPr lang="en-US" sz="1400" dirty="0"/>
              <a:t>Klik </a:t>
            </a:r>
            <a:r>
              <a:rPr lang="en-US" sz="1400" b="1" dirty="0">
                <a:solidFill>
                  <a:schemeClr val="accent1"/>
                </a:solidFill>
              </a:rPr>
              <a:t>Lanjutkan</a:t>
            </a:r>
            <a:r>
              <a:rPr lang="en-US" sz="1400" dirty="0"/>
              <a:t> untuk mengisi </a:t>
            </a:r>
            <a:r>
              <a:rPr lang="en-US" sz="1400" dirty="0" err="1"/>
              <a:t>formulIr</a:t>
            </a:r>
            <a:r>
              <a:rPr lang="en-US" sz="1400" dirty="0"/>
              <a:t> pada tab selanjutnya.</a:t>
            </a:r>
          </a:p>
        </p:txBody>
      </p:sp>
    </p:spTree>
    <p:extLst>
      <p:ext uri="{BB962C8B-B14F-4D97-AF65-F5344CB8AC3E}">
        <p14:creationId xmlns:p14="http://schemas.microsoft.com/office/powerpoint/2010/main" val="388242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6795A0-DAC3-0ED1-E67B-213B93B0C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47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4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6F3BBC-7AF8-09CE-B5F9-BB4390E26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714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809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E029551-0F03-AC21-41D4-08D7346B7C0B}"/>
              </a:ext>
            </a:extLst>
          </p:cNvPr>
          <p:cNvGrpSpPr/>
          <p:nvPr/>
        </p:nvGrpSpPr>
        <p:grpSpPr>
          <a:xfrm>
            <a:off x="156633" y="1970217"/>
            <a:ext cx="11878733" cy="2917565"/>
            <a:chOff x="169333" y="1971325"/>
            <a:chExt cx="11878733" cy="291756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2D90A0F-8A14-DF4B-ECB5-3659C29244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9333" y="1971325"/>
              <a:ext cx="6248400" cy="291756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A4E1004-2D1E-B49B-87CC-66443B5D56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17733" y="1971325"/>
              <a:ext cx="5630333" cy="2915350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8484F4A5-82A0-1DA0-9E04-16BE51313A16}"/>
              </a:ext>
            </a:extLst>
          </p:cNvPr>
          <p:cNvSpPr/>
          <p:nvPr/>
        </p:nvSpPr>
        <p:spPr>
          <a:xfrm>
            <a:off x="1549399" y="2675466"/>
            <a:ext cx="3615267" cy="18711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89DBC4-68A6-CE4E-2541-C8E542B8DD8A}"/>
              </a:ext>
            </a:extLst>
          </p:cNvPr>
          <p:cNvSpPr/>
          <p:nvPr/>
        </p:nvSpPr>
        <p:spPr>
          <a:xfrm>
            <a:off x="7797800" y="2895599"/>
            <a:ext cx="2988734" cy="14054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7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8AADAE9-F3CD-A5A0-FF25-D58508BEFFFB}"/>
              </a:ext>
            </a:extLst>
          </p:cNvPr>
          <p:cNvGrpSpPr/>
          <p:nvPr/>
        </p:nvGrpSpPr>
        <p:grpSpPr>
          <a:xfrm>
            <a:off x="269964" y="1414329"/>
            <a:ext cx="11652072" cy="4029341"/>
            <a:chOff x="-399872" y="1338526"/>
            <a:chExt cx="12591872" cy="468894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A1A7B62-1861-F8FF-8B3E-BD264D24D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58681" y="1338526"/>
              <a:ext cx="6333319" cy="468894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05359B1-A12C-71F2-2407-EEE03EF871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99872" y="1338526"/>
              <a:ext cx="6258553" cy="46889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363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251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Bahnschrift SemiBold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YAYASAN RI</dc:creator>
  <cp:lastModifiedBy>BIMTEK-10</cp:lastModifiedBy>
  <cp:revision>5</cp:revision>
  <dcterms:created xsi:type="dcterms:W3CDTF">2024-04-20T02:49:10Z</dcterms:created>
  <dcterms:modified xsi:type="dcterms:W3CDTF">2024-04-20T08:25:52Z</dcterms:modified>
</cp:coreProperties>
</file>